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/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3</a:t>
            </a:r>
            <a:r>
              <a:rPr lang="nb-NO" sz="3200" b="1" dirty="0">
                <a:solidFill>
                  <a:schemeClr val="bg1"/>
                </a:solidFill>
              </a:rPr>
              <a:t/>
            </a:r>
            <a:br>
              <a:rPr lang="nb-NO" sz="3200" b="1" dirty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Lager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6" y="1501344"/>
            <a:ext cx="9177910" cy="49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3.9 </a:t>
            </a:r>
            <a:r>
              <a:rPr lang="nb-NO" dirty="0" smtClean="0"/>
              <a:t> Faktorer </a:t>
            </a:r>
            <a:r>
              <a:rPr lang="nb-NO" dirty="0"/>
              <a:t>av betydning ved riktig valg av utstyr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0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348361"/>
            <a:ext cx="7117080" cy="33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3.10  </a:t>
            </a:r>
            <a:r>
              <a:rPr lang="nb-NO" dirty="0"/>
              <a:t>Arealbehov og utstyrsvalg for 1000 paller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0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847572"/>
            <a:ext cx="7117080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3.11 </a:t>
            </a:r>
            <a:r>
              <a:rPr lang="nb-NO" dirty="0" smtClean="0"/>
              <a:t> Tommelfingerregler </a:t>
            </a:r>
            <a:r>
              <a:rPr lang="nb-NO" dirty="0"/>
              <a:t>for lagerdesign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42121"/>
            <a:ext cx="7117080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4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3.12  </a:t>
            </a:r>
            <a:r>
              <a:rPr lang="nb-NO" dirty="0"/>
              <a:t>Elementer i lagerstyringen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10" y="2599995"/>
            <a:ext cx="3277965" cy="26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3.13  </a:t>
            </a:r>
            <a:r>
              <a:rPr lang="nb-NO" dirty="0"/>
              <a:t>Eksempel på 80–20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93" y="2058646"/>
            <a:ext cx="5387950" cy="38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6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3.14 </a:t>
            </a:r>
            <a:r>
              <a:rPr lang="nb-NO" dirty="0" smtClean="0"/>
              <a:t> (</a:t>
            </a:r>
            <a:r>
              <a:rPr lang="nb-NO" dirty="0"/>
              <a:t>s, Q)-politikk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4" y="2400524"/>
            <a:ext cx="7077425" cy="32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3.15 </a:t>
            </a:r>
            <a:r>
              <a:rPr lang="nb-NO" dirty="0" smtClean="0"/>
              <a:t> Bestilling </a:t>
            </a:r>
            <a:r>
              <a:rPr lang="nb-NO" dirty="0"/>
              <a:t>og </a:t>
            </a:r>
            <a:r>
              <a:rPr lang="nb-NO" dirty="0" err="1"/>
              <a:t>sikkerhetslager</a:t>
            </a:r>
            <a:r>
              <a:rPr lang="nb-NO" dirty="0"/>
              <a:t>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32" y="2028352"/>
            <a:ext cx="6178640" cy="39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3.16 </a:t>
            </a:r>
            <a:r>
              <a:rPr lang="nb-NO" dirty="0" smtClean="0"/>
              <a:t> Enkel </a:t>
            </a:r>
            <a:r>
              <a:rPr lang="nb-NO" dirty="0"/>
              <a:t>lagersituasjon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94" y="2802955"/>
            <a:ext cx="6092709" cy="25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3.17 </a:t>
            </a:r>
            <a:r>
              <a:rPr lang="nb-NO" dirty="0" smtClean="0"/>
              <a:t> Eksempel</a:t>
            </a:r>
            <a:r>
              <a:rPr lang="nb-NO" dirty="0"/>
              <a:t>, lagerkostnader som funksjon av partistørrelse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14" y="1823766"/>
            <a:ext cx="6755892" cy="43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5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3.18 </a:t>
            </a:r>
            <a:r>
              <a:rPr lang="nb-NO" dirty="0" smtClean="0"/>
              <a:t> Kjøp </a:t>
            </a:r>
            <a:r>
              <a:rPr lang="nb-NO" dirty="0"/>
              <a:t>med ordrerabatt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68" y="1995593"/>
            <a:ext cx="6541313" cy="39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</a:t>
            </a:r>
            <a:r>
              <a:rPr lang="nb-NO" dirty="0" smtClean="0"/>
              <a:t>.1  Alternative </a:t>
            </a:r>
            <a:r>
              <a:rPr lang="nb-NO" dirty="0"/>
              <a:t>metoder for lokasjonsstyring</a:t>
            </a:r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3" name="Bilde 2" descr="03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340376"/>
            <a:ext cx="7199376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3.19 </a:t>
            </a:r>
            <a:r>
              <a:rPr lang="nb-NO" dirty="0" smtClean="0"/>
              <a:t> Lagerbevegelser </a:t>
            </a:r>
            <a:r>
              <a:rPr lang="nb-NO" dirty="0"/>
              <a:t>ved produksjon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1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45" y="2581876"/>
            <a:ext cx="6349030" cy="29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</a:t>
            </a:r>
            <a:r>
              <a:rPr lang="nb-NO" dirty="0" smtClean="0"/>
              <a:t>.2  Lokalisering </a:t>
            </a:r>
            <a:r>
              <a:rPr lang="nb-NO" dirty="0"/>
              <a:t>ved faste lokasjoner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6" name="Bilde 5" descr="03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674495"/>
            <a:ext cx="7199376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</a:t>
            </a:r>
            <a:r>
              <a:rPr lang="nb-NO" dirty="0" smtClean="0"/>
              <a:t>.3  Plukkfrekvens </a:t>
            </a:r>
            <a:r>
              <a:rPr lang="nb-NO" dirty="0"/>
              <a:t>og lokasjoner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3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484789"/>
            <a:ext cx="7199376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</a:t>
            </a:r>
            <a:r>
              <a:rPr lang="nb-NO" dirty="0" smtClean="0"/>
              <a:t>.4  Eksempel </a:t>
            </a:r>
            <a:r>
              <a:rPr lang="nb-NO" dirty="0"/>
              <a:t>på lagerorganisering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30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420893"/>
            <a:ext cx="7199376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</a:t>
            </a:r>
            <a:r>
              <a:rPr lang="nb-NO" dirty="0" smtClean="0"/>
              <a:t>.5  Sjekkliste </a:t>
            </a:r>
            <a:r>
              <a:rPr lang="nb-NO" dirty="0"/>
              <a:t>for effektiv drift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3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271767"/>
            <a:ext cx="7199376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</a:t>
            </a:r>
            <a:r>
              <a:rPr lang="nb-NO" dirty="0" smtClean="0"/>
              <a:t>.6  Lagerutrustning </a:t>
            </a:r>
            <a:r>
              <a:rPr lang="nb-NO" dirty="0"/>
              <a:t>ved manuelle lagre (1)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3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" y="2062602"/>
            <a:ext cx="7919314" cy="38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 </a:t>
            </a:r>
            <a:r>
              <a:rPr lang="nb-NO" dirty="0"/>
              <a:t>3</a:t>
            </a:r>
            <a:r>
              <a:rPr lang="nb-NO" dirty="0" smtClean="0"/>
              <a:t>.7 Lagerutrustning </a:t>
            </a:r>
            <a:r>
              <a:rPr lang="nb-NO" dirty="0"/>
              <a:t>ved manuelle lagre (II)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3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5" y="1902643"/>
            <a:ext cx="7858963" cy="42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9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3.8 </a:t>
            </a:r>
            <a:r>
              <a:rPr lang="nb-NO" dirty="0" smtClean="0"/>
              <a:t> Lagerutrustning </a:t>
            </a:r>
            <a:r>
              <a:rPr lang="nb-NO" dirty="0"/>
              <a:t>ved automatiserte lagre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30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68" y="1795650"/>
            <a:ext cx="5367777" cy="43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64336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487</Words>
  <Application>Microsoft Macintosh PowerPoint</Application>
  <PresentationFormat>Skjermfremvisning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Logistikkledelse</vt:lpstr>
      <vt:lpstr> Kapittel 3 Lager</vt:lpstr>
      <vt:lpstr>Figur 3.1  Alternative metoder for lokasjonsstyring</vt:lpstr>
      <vt:lpstr>Figur 3.2  Lokalisering ved faste lokasjoner</vt:lpstr>
      <vt:lpstr>Figur 3.3  Plukkfrekvens og lokasjoner</vt:lpstr>
      <vt:lpstr>Figur 3.4  Eksempel på lagerorganisering</vt:lpstr>
      <vt:lpstr>Figur 3.5  Sjekkliste for effektiv drift</vt:lpstr>
      <vt:lpstr>Figur 3.6  Lagerutrustning ved manuelle lagre (1)</vt:lpstr>
      <vt:lpstr>Figur  3.7 Lagerutrustning ved manuelle lagre (II)</vt:lpstr>
      <vt:lpstr>Figur 3.8  Lagerutrustning ved automatiserte lagre</vt:lpstr>
      <vt:lpstr>Figur 3.9  Faktorer av betydning ved riktig valg av utstyr</vt:lpstr>
      <vt:lpstr>Figur 3.10  Arealbehov og utstyrsvalg for 1000 paller</vt:lpstr>
      <vt:lpstr>Figur 3.11  Tommelfingerregler for lagerdesign </vt:lpstr>
      <vt:lpstr>Figur 3.12  Elementer i lagerstyringen</vt:lpstr>
      <vt:lpstr>Figur 3.13  Eksempel på 80–20</vt:lpstr>
      <vt:lpstr>Figur 3.14  (s, Q)-politikk</vt:lpstr>
      <vt:lpstr>Figur 3.15  Bestilling og sikkerhetslager </vt:lpstr>
      <vt:lpstr>Figur 3.16  Enkel lagersituasjon</vt:lpstr>
      <vt:lpstr>Figur 3.17  Eksempel, lagerkostnader som funksjon av partistørrelse</vt:lpstr>
      <vt:lpstr>Figur 3.18  Kjøp med ordrerabatt</vt:lpstr>
      <vt:lpstr>Figur 3.19  Lagerbevegelser ved produksjon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17</cp:revision>
  <cp:lastPrinted>2017-09-05T20:55:54Z</cp:lastPrinted>
  <dcterms:created xsi:type="dcterms:W3CDTF">2017-09-05T20:07:19Z</dcterms:created>
  <dcterms:modified xsi:type="dcterms:W3CDTF">2017-09-08T10:38:15Z</dcterms:modified>
</cp:coreProperties>
</file>