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5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Transport 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8" y="1515706"/>
            <a:ext cx="9166038" cy="49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5</a:t>
            </a:r>
            <a:r>
              <a:rPr lang="nb-NO" dirty="0" smtClean="0"/>
              <a:t>.1  Modell </a:t>
            </a:r>
            <a:r>
              <a:rPr lang="nb-NO" dirty="0"/>
              <a:t>for transportvalg</a:t>
            </a:r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2" name="Bilde 1" descr="05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" y="2938510"/>
            <a:ext cx="7919314" cy="19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5</a:t>
            </a:r>
            <a:r>
              <a:rPr lang="nb-NO" dirty="0" smtClean="0"/>
              <a:t>.2  Modell </a:t>
            </a:r>
            <a:r>
              <a:rPr lang="nb-NO" dirty="0"/>
              <a:t>for transportvalg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5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16" y="1638060"/>
            <a:ext cx="3961281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67</Words>
  <Application>Microsoft Macintosh PowerPoint</Application>
  <PresentationFormat>Skjermfremvisning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Logistikkledelse</vt:lpstr>
      <vt:lpstr> Kapittel 5 Transport </vt:lpstr>
      <vt:lpstr>Figur 5.1  Modell for transportvalg</vt:lpstr>
      <vt:lpstr>Figur 5.2  Modell for transportvalg 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15</cp:revision>
  <cp:lastPrinted>2017-09-05T20:55:54Z</cp:lastPrinted>
  <dcterms:created xsi:type="dcterms:W3CDTF">2017-09-05T20:07:19Z</dcterms:created>
  <dcterms:modified xsi:type="dcterms:W3CDTF">2017-09-08T10:42:35Z</dcterms:modified>
</cp:coreProperties>
</file>