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595" autoAdjust="0"/>
  </p:normalViewPr>
  <p:slideViewPr>
    <p:cSldViewPr snapToGrid="0" snapToObject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11.09.2017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11.09.2017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6</a:t>
            </a:r>
            <a:r>
              <a:rPr lang="nb-NO" sz="3200" b="1" dirty="0" smtClean="0">
                <a:solidFill>
                  <a:schemeClr val="bg1"/>
                </a:solidFill>
              </a:rPr>
              <a:t/>
            </a:r>
            <a:br>
              <a:rPr lang="nb-NO" sz="3200" b="1" dirty="0" smtClean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Produksjon 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310"/>
            <a:ext cx="9144000" cy="49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6.9 </a:t>
            </a:r>
            <a:r>
              <a:rPr lang="nb-NO" dirty="0" smtClean="0"/>
              <a:t> Eksempel </a:t>
            </a:r>
            <a:r>
              <a:rPr lang="nb-NO" dirty="0"/>
              <a:t>på produktstruktur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0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4" y="2544844"/>
            <a:ext cx="7011040" cy="27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6.10 </a:t>
            </a:r>
            <a:r>
              <a:rPr lang="nb-NO" dirty="0" smtClean="0"/>
              <a:t> Eksempel </a:t>
            </a:r>
            <a:r>
              <a:rPr lang="nb-NO" dirty="0"/>
              <a:t>på tidssetting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10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54" y="2316949"/>
            <a:ext cx="6136965" cy="34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6.11  </a:t>
            </a:r>
            <a:r>
              <a:rPr lang="nb-NO" dirty="0"/>
              <a:t>Eksempel på nettobehovsberegning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1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77414"/>
            <a:ext cx="8312727" cy="33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6.12 </a:t>
            </a:r>
            <a:r>
              <a:rPr lang="nb-NO" dirty="0" smtClean="0"/>
              <a:t> </a:t>
            </a:r>
            <a:r>
              <a:rPr lang="nb-NO" dirty="0" err="1" smtClean="0"/>
              <a:t>Sugbasert</a:t>
            </a:r>
            <a:r>
              <a:rPr lang="nb-NO" dirty="0" smtClean="0"/>
              <a:t> </a:t>
            </a:r>
            <a:r>
              <a:rPr lang="nb-NO" dirty="0"/>
              <a:t>(ordrepunkt-) styring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1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72" y="2859131"/>
            <a:ext cx="6280800" cy="18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0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6.13  </a:t>
            </a:r>
            <a:r>
              <a:rPr lang="nb-NO" dirty="0"/>
              <a:t>Den japanske sjøen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61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5" y="2356116"/>
            <a:ext cx="7620914" cy="30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6.14 </a:t>
            </a:r>
            <a:r>
              <a:rPr lang="nb-NO" dirty="0" smtClean="0"/>
              <a:t> Ikke</a:t>
            </a:r>
            <a:r>
              <a:rPr lang="nb-NO" dirty="0"/>
              <a:t>-verdiskapende tid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1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01" y="2479563"/>
            <a:ext cx="5656174" cy="29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6.15  </a:t>
            </a:r>
            <a:r>
              <a:rPr lang="nb-NO" dirty="0"/>
              <a:t>Alternative flytmønstre, effekten av mindre overføringspartier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1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664002"/>
            <a:ext cx="6861048" cy="46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6.16 </a:t>
            </a:r>
            <a:r>
              <a:rPr lang="nb-NO" dirty="0" smtClean="0"/>
              <a:t> Ulike </a:t>
            </a:r>
            <a:r>
              <a:rPr lang="nb-NO" dirty="0"/>
              <a:t>kan-ban-systemer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1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56" y="1760561"/>
            <a:ext cx="5897240" cy="44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</a:t>
            </a:r>
            <a:r>
              <a:rPr lang="nb-NO" dirty="0" smtClean="0"/>
              <a:t>.1  Produkt</a:t>
            </a:r>
            <a:r>
              <a:rPr lang="nb-NO" dirty="0"/>
              <a:t>- og prosesslayout</a:t>
            </a:r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3" name="Bilde 2" descr="06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648027"/>
            <a:ext cx="6050280" cy="46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</a:t>
            </a:r>
            <a:r>
              <a:rPr lang="nb-NO" dirty="0" smtClean="0"/>
              <a:t>.2  «</a:t>
            </a:r>
            <a:r>
              <a:rPr lang="nb-NO" dirty="0"/>
              <a:t>Trykkbasert» («behovsbasert») styring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6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4" y="2856460"/>
            <a:ext cx="7022104" cy="20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6.3 </a:t>
            </a:r>
            <a:r>
              <a:rPr lang="nb-NO" dirty="0" smtClean="0"/>
              <a:t> Sammenhenger </a:t>
            </a:r>
            <a:r>
              <a:rPr lang="nb-NO" dirty="0"/>
              <a:t>i et MRP-system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73" y="2649845"/>
            <a:ext cx="6225479" cy="25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6.4 </a:t>
            </a:r>
            <a:r>
              <a:rPr lang="nb-NO" dirty="0" smtClean="0"/>
              <a:t> Sammenhenger </a:t>
            </a:r>
            <a:r>
              <a:rPr lang="nb-NO" dirty="0"/>
              <a:t>i et MRP II-system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0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08" y="2308248"/>
            <a:ext cx="6605352" cy="33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6.5  </a:t>
            </a:r>
            <a:r>
              <a:rPr lang="nb-NO" dirty="0"/>
              <a:t>Logikk i planleggingsprosessen (MRP II)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690838"/>
            <a:ext cx="3837432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8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6.6 </a:t>
            </a:r>
            <a:r>
              <a:rPr lang="nb-NO" dirty="0" smtClean="0"/>
              <a:t> Planleggingslogikk </a:t>
            </a:r>
            <a:r>
              <a:rPr lang="nb-NO" dirty="0"/>
              <a:t>ved behovsplanlegging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70" y="2332736"/>
            <a:ext cx="2802941" cy="30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8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6.7  </a:t>
            </a:r>
            <a:r>
              <a:rPr lang="nb-NO" dirty="0"/>
              <a:t>Eksempel på produktstruktur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3" y="2945197"/>
            <a:ext cx="7670299" cy="18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6.8 </a:t>
            </a:r>
            <a:r>
              <a:rPr lang="nb-NO" dirty="0" smtClean="0"/>
              <a:t> Eksempel </a:t>
            </a:r>
            <a:r>
              <a:rPr lang="nb-NO" dirty="0"/>
              <a:t>på nettobehovsberegning 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060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" y="1619541"/>
            <a:ext cx="7919314" cy="47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26490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404</Words>
  <Application>Microsoft Office PowerPoint</Application>
  <PresentationFormat>Skjermfremvisning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0" baseType="lpstr">
      <vt:lpstr>Arial</vt:lpstr>
      <vt:lpstr>Calibri</vt:lpstr>
      <vt:lpstr>Logistikkledelse</vt:lpstr>
      <vt:lpstr> Kapittel 6 Produksjon </vt:lpstr>
      <vt:lpstr>Figur 6.1  Produkt- og prosesslayout</vt:lpstr>
      <vt:lpstr>Figur 6.2  «Trykkbasert» («behovsbasert») styring</vt:lpstr>
      <vt:lpstr>Figur 6.3  Sammenhenger i et MRP-system</vt:lpstr>
      <vt:lpstr>Figur 6.4  Sammenhenger i et MRP II-system </vt:lpstr>
      <vt:lpstr>Figur 6.5  Logikk i planleggingsprosessen (MRP II)</vt:lpstr>
      <vt:lpstr>Figur 6.6  Planleggingslogikk ved behovsplanlegging</vt:lpstr>
      <vt:lpstr>Figur 6.7  Eksempel på produktstruktur</vt:lpstr>
      <vt:lpstr>Figur 6.8  Eksempel på nettobehovsberegning </vt:lpstr>
      <vt:lpstr>Figur 6.9  Eksempel på produktstruktur</vt:lpstr>
      <vt:lpstr>Figur 6.10  Eksempel på tidssetting</vt:lpstr>
      <vt:lpstr>Figur 6.11  Eksempel på nettobehovsberegning </vt:lpstr>
      <vt:lpstr>Figur 6.12  Sugbasert (ordrepunkt-) styring</vt:lpstr>
      <vt:lpstr>Figur 6.13  Den japanske sjøen </vt:lpstr>
      <vt:lpstr>Figur 6.14  Ikke-verdiskapende tid </vt:lpstr>
      <vt:lpstr>Figur 6.15  Alternative flytmønstre, effekten av mindre overføringspartier</vt:lpstr>
      <vt:lpstr>Figur 6.16  Ulike kan-ban-systemer </vt:lpstr>
    </vt:vector>
  </TitlesOfParts>
  <Company>DK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Gundersen, Nils Jørgen</cp:lastModifiedBy>
  <cp:revision>23</cp:revision>
  <cp:lastPrinted>2017-09-05T20:55:54Z</cp:lastPrinted>
  <dcterms:created xsi:type="dcterms:W3CDTF">2017-09-05T20:07:19Z</dcterms:created>
  <dcterms:modified xsi:type="dcterms:W3CDTF">2017-09-11T10:59:10Z</dcterms:modified>
</cp:coreProperties>
</file>