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8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Distribusjon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8" y="1485371"/>
            <a:ext cx="9177910" cy="49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8.9  </a:t>
            </a:r>
            <a:r>
              <a:rPr lang="nb-NO" dirty="0"/>
              <a:t>Alternative lagerstrukturer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0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08" y="2010333"/>
            <a:ext cx="6206033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5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8.10 </a:t>
            </a:r>
            <a:r>
              <a:rPr lang="nb-NO" dirty="0" smtClean="0"/>
              <a:t> </a:t>
            </a:r>
            <a:r>
              <a:rPr lang="nb-NO" dirty="0" err="1" smtClean="0"/>
              <a:t>Flernivålagring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10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6" y="2461147"/>
            <a:ext cx="6867205" cy="26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8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8.11 </a:t>
            </a:r>
            <a:r>
              <a:rPr lang="nb-NO" dirty="0" smtClean="0"/>
              <a:t> Forsyningsproblemer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8" name="Bilde 7" descr="081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76" y="2561088"/>
            <a:ext cx="5900928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8.12 </a:t>
            </a:r>
            <a:r>
              <a:rPr lang="nb-NO" dirty="0" smtClean="0"/>
              <a:t> Depotproblemet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1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19" y="2481371"/>
            <a:ext cx="5840578" cy="25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0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8.13 </a:t>
            </a:r>
            <a:r>
              <a:rPr lang="nb-NO" dirty="0" smtClean="0"/>
              <a:t> Eksempel </a:t>
            </a:r>
            <a:r>
              <a:rPr lang="nb-NO" dirty="0"/>
              <a:t>på nettverksproblem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1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75" y="2464111"/>
            <a:ext cx="6041746" cy="27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8.14 </a:t>
            </a:r>
            <a:r>
              <a:rPr lang="nb-NO" dirty="0" smtClean="0"/>
              <a:t> Handelsreisendeproblemet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14F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2408732"/>
            <a:ext cx="6245475" cy="30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8.1  Substitusjonsforhold </a:t>
            </a:r>
            <a:r>
              <a:rPr lang="nb-NO" dirty="0"/>
              <a:t>mellom transport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og </a:t>
            </a:r>
            <a:r>
              <a:rPr lang="nb-NO" dirty="0"/>
              <a:t>øvrige egenskaper i distribusjonssystemet</a:t>
            </a:r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2" name="Bilde 1" descr="08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899415"/>
            <a:ext cx="7028688" cy="17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8.2  Elementer </a:t>
            </a:r>
            <a:r>
              <a:rPr lang="nb-NO" dirty="0"/>
              <a:t>i transportplanleggingen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8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140054"/>
            <a:ext cx="5358384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8.3 </a:t>
            </a:r>
            <a:r>
              <a:rPr lang="nb-NO" dirty="0" smtClean="0"/>
              <a:t> Ulike </a:t>
            </a:r>
            <a:r>
              <a:rPr lang="nb-NO" dirty="0"/>
              <a:t>sentraliseringsgrader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8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874807"/>
            <a:ext cx="6760464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8.6 </a:t>
            </a:r>
            <a:r>
              <a:rPr lang="nb-NO" dirty="0" smtClean="0"/>
              <a:t> Etterspørselsvariasjoner </a:t>
            </a:r>
            <a:r>
              <a:rPr lang="nb-NO" dirty="0"/>
              <a:t>på ulike kjedenivå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71" y="2330568"/>
            <a:ext cx="6745834" cy="32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8.7 </a:t>
            </a:r>
            <a:r>
              <a:rPr lang="nb-NO" dirty="0" smtClean="0"/>
              <a:t> Distribusjonsstruktur </a:t>
            </a:r>
            <a:r>
              <a:rPr lang="nb-NO" dirty="0"/>
              <a:t>og service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29" y="2199964"/>
            <a:ext cx="6594958" cy="34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8.4 </a:t>
            </a:r>
            <a:r>
              <a:rPr lang="nb-NO" dirty="0" smtClean="0"/>
              <a:t> Eksempel </a:t>
            </a:r>
            <a:r>
              <a:rPr lang="nb-NO" dirty="0"/>
              <a:t>på kostnadsutvikling ved alternative sentraliseringsgrader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804F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905944"/>
            <a:ext cx="7557025" cy="3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8.5  </a:t>
            </a:r>
            <a:r>
              <a:rPr lang="nb-NO" dirty="0"/>
              <a:t>Eksempel på struktur og relasjoner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07" y="2275431"/>
            <a:ext cx="4649194" cy="34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8.8  </a:t>
            </a:r>
            <a:r>
              <a:rPr lang="nb-NO" dirty="0"/>
              <a:t>Endringer i distribusjonsmønstre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8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46555"/>
            <a:ext cx="6849770" cy="3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21895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339</Words>
  <Application>Microsoft Macintosh PowerPoint</Application>
  <PresentationFormat>Skjermfremvisning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Logistikkledelse</vt:lpstr>
      <vt:lpstr> Kapittel 8 Distribusjon</vt:lpstr>
      <vt:lpstr>Figur 8.1  Substitusjonsforhold mellom transport  og øvrige egenskaper i distribusjonssystemet</vt:lpstr>
      <vt:lpstr>Figur 8.2  Elementer i transportplanleggingen</vt:lpstr>
      <vt:lpstr>Figur 8.3  Ulike sentraliseringsgrader</vt:lpstr>
      <vt:lpstr>Figur 8.6  Etterspørselsvariasjoner på ulike kjedenivå</vt:lpstr>
      <vt:lpstr>Figur 8.7  Distribusjonsstruktur og service</vt:lpstr>
      <vt:lpstr>Figur 8.4  Eksempel på kostnadsutvikling ved alternative sentraliseringsgrader</vt:lpstr>
      <vt:lpstr>Figur 8.5  Eksempel på struktur og relasjoner </vt:lpstr>
      <vt:lpstr>Figur 8.8  Endringer i distribusjonsmønstre </vt:lpstr>
      <vt:lpstr>Figur 8.9  Alternative lagerstrukturer</vt:lpstr>
      <vt:lpstr>Figur 8.10  Flernivålagring</vt:lpstr>
      <vt:lpstr>Figur 8.11  Forsyningsproblemer</vt:lpstr>
      <vt:lpstr>Figur 8.12  Depotproblemet</vt:lpstr>
      <vt:lpstr>Figur 8.13  Eksempel på nettverksproblem</vt:lpstr>
      <vt:lpstr>Figur 8.14  Handelsreisendeproblemet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20</cp:revision>
  <cp:lastPrinted>2017-09-05T20:55:54Z</cp:lastPrinted>
  <dcterms:created xsi:type="dcterms:W3CDTF">2017-09-05T20:07:19Z</dcterms:created>
  <dcterms:modified xsi:type="dcterms:W3CDTF">2017-09-08T11:22:24Z</dcterms:modified>
</cp:coreProperties>
</file>