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595" autoAdjust="0"/>
  </p:normalViewPr>
  <p:slideViewPr>
    <p:cSldViewPr snapToGrid="0" snapToObjects="1">
      <p:cViewPr varScale="1">
        <p:scale>
          <a:sx n="125" d="100"/>
          <a:sy n="125" d="100"/>
        </p:scale>
        <p:origin x="119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8E46C-56BB-BD4C-AE54-8703CE3BBB01}" type="datetimeFigureOut">
              <a:rPr lang="nb-NO" smtClean="0"/>
              <a:t>11.09.2017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AA20-4470-4E44-9C6E-E4657201DE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271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1B24-7CB2-0A4A-BB16-B15452E3786A}" type="datetimeFigureOut">
              <a:rPr lang="nb-NO" smtClean="0"/>
              <a:t>11.09.2017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10DB6-655D-D748-B61C-DFF6ACE05C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77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0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80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77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dirty="0" smtClean="0"/>
              <a:t>©CAPPELEN DAMM AS 2017 </a:t>
            </a:r>
            <a:r>
              <a:rPr lang="nb-NO" sz="1000" dirty="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314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46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9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75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42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66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4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11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2000">
              <a:schemeClr val="accent4"/>
            </a:gs>
            <a:gs pos="23000">
              <a:srgbClr val="FFFFFF"/>
            </a:gs>
            <a:gs pos="93000">
              <a:srgbClr val="FFFFFF"/>
            </a:gs>
            <a:gs pos="94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599" y="171398"/>
            <a:ext cx="89207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Figur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599" y="6597304"/>
            <a:ext cx="8920723" cy="353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b-NO" sz="1200" b="1" smtClean="0"/>
              <a:t>©CAPPELEN DAMM AS 2017 Figuren er omfattet av åndsverklovens bestemmelser og må ikke gjengis uten forlagets tillatelse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525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599" y="74540"/>
            <a:ext cx="8920723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 </a:t>
            </a:r>
            <a:r>
              <a:rPr lang="nb-NO" sz="2400" dirty="0" smtClean="0">
                <a:solidFill>
                  <a:schemeClr val="bg1"/>
                </a:solidFill>
              </a:rPr>
              <a:t>Logistikkledelse</a:t>
            </a:r>
            <a:r>
              <a:rPr lang="nb-NO" sz="3200" b="1" dirty="0" smtClean="0">
                <a:solidFill>
                  <a:schemeClr val="bg1"/>
                </a:solidFill>
              </a:rPr>
              <a:t/>
            </a:r>
            <a:br>
              <a:rPr lang="nb-NO" sz="3200" b="1" dirty="0" smtClean="0">
                <a:solidFill>
                  <a:schemeClr val="bg1"/>
                </a:solidFill>
              </a:rPr>
            </a:br>
            <a:r>
              <a:rPr lang="nb-NO" sz="3200" b="1" dirty="0" smtClean="0">
                <a:solidFill>
                  <a:schemeClr val="bg1"/>
                </a:solidFill>
              </a:rPr>
              <a:t>Tabeller 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0-titt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6" y="1501335"/>
            <a:ext cx="9177910" cy="49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Tabell </a:t>
            </a:r>
            <a:r>
              <a:rPr lang="nb-NO" dirty="0"/>
              <a:t>2.1 </a:t>
            </a:r>
            <a:r>
              <a:rPr lang="nb-NO" dirty="0" smtClean="0"/>
              <a:t> Eksempel </a:t>
            </a:r>
            <a:r>
              <a:rPr lang="nb-NO" dirty="0"/>
              <a:t>på servicegradberegning</a:t>
            </a:r>
          </a:p>
        </p:txBody>
      </p:sp>
      <p:sp>
        <p:nvSpPr>
          <p:cNvPr id="14" name="Plassholder for bunntekst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2" name="Bilde 1" descr="0201T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2" y="3148067"/>
            <a:ext cx="7918704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Tabell 3.1  Forventet </a:t>
            </a:r>
            <a:r>
              <a:rPr lang="nb-NO" dirty="0"/>
              <a:t>antall i manko per ordresyklus </a:t>
            </a:r>
            <a:r>
              <a:rPr lang="nb-NO" dirty="0" smtClean="0"/>
              <a:t>når </a:t>
            </a:r>
            <a:r>
              <a:rPr lang="nb-NO" dirty="0"/>
              <a:t>forventet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etterspørsel </a:t>
            </a:r>
            <a:r>
              <a:rPr lang="nb-NO" dirty="0"/>
              <a:t>i ledetiden følger en K-fordeling (normalfordeling).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301T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46516"/>
            <a:ext cx="7918704" cy="42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Tabell 3.2  </a:t>
            </a:r>
            <a:r>
              <a:rPr lang="nb-NO" dirty="0"/>
              <a:t>Eksempel på behov som grunnlag for beregning av partistørrelser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302T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25" y="1617857"/>
            <a:ext cx="2582487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8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Tabell 5.1  </a:t>
            </a:r>
            <a:r>
              <a:rPr lang="nb-NO" dirty="0" err="1" smtClean="0"/>
              <a:t>Incoterms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501T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71" y="1614102"/>
            <a:ext cx="4326095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03905"/>
      </p:ext>
    </p:extLst>
  </p:cSld>
  <p:clrMapOvr>
    <a:masterClrMapping/>
  </p:clrMapOvr>
</p:sld>
</file>

<file path=ppt/theme/theme1.xml><?xml version="1.0" encoding="utf-8"?>
<a:theme xmlns:a="http://schemas.openxmlformats.org/drawingml/2006/main" name="Logistikkledelse">
  <a:themeElements>
    <a:clrScheme name="Himm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121</Words>
  <Application>Microsoft Office PowerPoint</Application>
  <PresentationFormat>Skjermfremvisning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Logistikkledelse</vt:lpstr>
      <vt:lpstr> Logistikkledelse Tabeller </vt:lpstr>
      <vt:lpstr>Tabell 2.1  Eksempel på servicegradberegning</vt:lpstr>
      <vt:lpstr>Tabell 3.1  Forventet antall i manko per ordresyklus når forventet  etterspørsel i ledetiden følger en K-fordeling (normalfordeling).</vt:lpstr>
      <vt:lpstr>Tabell 3.2  Eksempel på behov som grunnlag for beregning av partistørrelser</vt:lpstr>
      <vt:lpstr>Tabell 5.1  Incoterms</vt:lpstr>
    </vt:vector>
  </TitlesOfParts>
  <Company>DK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David Keeping</dc:creator>
  <cp:lastModifiedBy>Gundersen, Nils Jørgen</cp:lastModifiedBy>
  <cp:revision>15</cp:revision>
  <cp:lastPrinted>2017-09-05T20:55:54Z</cp:lastPrinted>
  <dcterms:created xsi:type="dcterms:W3CDTF">2017-09-05T20:07:19Z</dcterms:created>
  <dcterms:modified xsi:type="dcterms:W3CDTF">2017-09-11T11:00:20Z</dcterms:modified>
</cp:coreProperties>
</file>